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60" r:id="rId1"/>
  </p:sldMasterIdLst>
  <p:notesMasterIdLst>
    <p:notesMasterId r:id="rId18"/>
  </p:notesMasterIdLst>
  <p:sldIdLst>
    <p:sldId id="432" r:id="rId2"/>
    <p:sldId id="435" r:id="rId3"/>
    <p:sldId id="434" r:id="rId4"/>
    <p:sldId id="437" r:id="rId5"/>
    <p:sldId id="451" r:id="rId6"/>
    <p:sldId id="436" r:id="rId7"/>
    <p:sldId id="440" r:id="rId8"/>
    <p:sldId id="447" r:id="rId9"/>
    <p:sldId id="441" r:id="rId10"/>
    <p:sldId id="448" r:id="rId11"/>
    <p:sldId id="449" r:id="rId12"/>
    <p:sldId id="443" r:id="rId13"/>
    <p:sldId id="444" r:id="rId14"/>
    <p:sldId id="445" r:id="rId15"/>
    <p:sldId id="452" r:id="rId16"/>
    <p:sldId id="446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aba" initials="s" lastIdx="7" clrIdx="0">
    <p:extLst/>
  </p:cmAuthor>
  <p:cmAuthor id="2" name="Muhammad Sarfaraz Iqbal" initials="MSI" lastIdx="2" clrIdx="1">
    <p:extLst/>
  </p:cmAuthor>
  <p:cmAuthor id="3" name="Dr. Sana Zahoor" initials="DSZ" lastIdx="7" clrIdx="2">
    <p:extLst>
      <p:ext uri="{19B8F6BF-5375-455C-9EA6-DF929625EA0E}">
        <p15:presenceInfo xmlns:p15="http://schemas.microsoft.com/office/powerpoint/2012/main" xmlns="" userId="S-1-5-21-3657699893-3551404868-391114322-3295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0066FF"/>
    <a:srgbClr val="000099"/>
    <a:srgbClr val="000054"/>
    <a:srgbClr val="0070C0"/>
    <a:srgbClr val="FF3399"/>
    <a:srgbClr val="006C92"/>
    <a:srgbClr val="E9EDF4"/>
    <a:srgbClr val="008EC0"/>
    <a:srgbClr val="33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882" autoAdjust="0"/>
    <p:restoredTop sz="82585" autoAdjust="0"/>
  </p:normalViewPr>
  <p:slideViewPr>
    <p:cSldViewPr>
      <p:cViewPr>
        <p:scale>
          <a:sx n="100" d="100"/>
          <a:sy n="100" d="100"/>
        </p:scale>
        <p:origin x="-1122" y="-2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-35892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7FFD6A8-C9F9-4026-8BA0-75ECCD0F0EAF}" type="datetimeFigureOut">
              <a:rPr lang="en-US" smtClean="0"/>
              <a:t>6/21/2018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FA36DE9-3BAB-43D7-A8E2-A1DD2A558F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70912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82703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4207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88077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8531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85555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21691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6/21/2018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8169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6/21/2018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26573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6/21/2018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6585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88072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46242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6/21/2018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Picture 2" descr="C:\Users\HP\Downloads\Arrow Blocks WB+LB Final 80 Percent (1).jpg"/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981438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1676400"/>
            <a:ext cx="7772400" cy="1470025"/>
          </a:xfrm>
        </p:spPr>
        <p:txBody>
          <a:bodyPr>
            <a:normAutofit/>
          </a:bodyPr>
          <a:lstStyle/>
          <a:p>
            <a:r>
              <a:rPr lang="en-GB" sz="4000" b="1" dirty="0"/>
              <a:t>TOPIC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114800"/>
            <a:ext cx="7772400" cy="1676400"/>
          </a:xfrm>
        </p:spPr>
        <p:txBody>
          <a:bodyPr>
            <a:normAutofit/>
          </a:bodyPr>
          <a:lstStyle/>
          <a:p>
            <a:r>
              <a:rPr lang="en-GB" sz="2400" b="1" dirty="0">
                <a:solidFill>
                  <a:srgbClr val="C00000"/>
                </a:solidFill>
              </a:rPr>
              <a:t>Student Name </a:t>
            </a:r>
          </a:p>
          <a:p>
            <a:r>
              <a:rPr lang="en-GB" sz="2400" b="1" dirty="0">
                <a:solidFill>
                  <a:srgbClr val="C00000"/>
                </a:solidFill>
              </a:rPr>
              <a:t>(VU ID…)</a:t>
            </a:r>
          </a:p>
          <a:p>
            <a:r>
              <a:rPr lang="en-GB" sz="2400" b="1" dirty="0">
                <a:solidFill>
                  <a:srgbClr val="C00000"/>
                </a:solidFill>
              </a:rPr>
              <a:t>MS in ………..</a:t>
            </a:r>
          </a:p>
          <a:p>
            <a:pPr algn="l"/>
            <a:endParaRPr lang="en-GB" dirty="0"/>
          </a:p>
          <a:p>
            <a:endParaRPr lang="en-GB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4144" y="29028"/>
            <a:ext cx="798586" cy="50437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516800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3837" y="228600"/>
            <a:ext cx="8229600" cy="762000"/>
          </a:xfrm>
        </p:spPr>
        <p:txBody>
          <a:bodyPr>
            <a:normAutofit fontScale="90000"/>
          </a:bodyPr>
          <a:lstStyle/>
          <a:p>
            <a:r>
              <a:rPr lang="en-US" sz="4000" b="1" dirty="0">
                <a:solidFill>
                  <a:srgbClr val="0000FF"/>
                </a:solidFill>
              </a:rPr>
              <a:t>Results </a:t>
            </a:r>
            <a:r>
              <a:rPr lang="en-US" sz="2700" b="1" dirty="0">
                <a:solidFill>
                  <a:srgbClr val="0000FF"/>
                </a:solidFill>
              </a:rPr>
              <a:t>cont..</a:t>
            </a:r>
            <a:r>
              <a:rPr lang="en-US" dirty="0"/>
              <a:t/>
            </a:r>
            <a:br>
              <a:rPr lang="en-US" dirty="0"/>
            </a:b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400" dirty="0"/>
              <a:t>Use Calibri (font 24)</a:t>
            </a:r>
          </a:p>
          <a:p>
            <a:endParaRPr lang="en-GB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4144" y="29028"/>
            <a:ext cx="798586" cy="50437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11402385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3837" y="228600"/>
            <a:ext cx="8229600" cy="762000"/>
          </a:xfrm>
        </p:spPr>
        <p:txBody>
          <a:bodyPr>
            <a:normAutofit fontScale="90000"/>
          </a:bodyPr>
          <a:lstStyle/>
          <a:p>
            <a:r>
              <a:rPr lang="en-US" sz="4000" b="1" dirty="0">
                <a:solidFill>
                  <a:srgbClr val="0000FF"/>
                </a:solidFill>
              </a:rPr>
              <a:t>Results </a:t>
            </a:r>
            <a:r>
              <a:rPr lang="en-US" sz="2700" b="1" dirty="0">
                <a:solidFill>
                  <a:srgbClr val="0000FF"/>
                </a:solidFill>
              </a:rPr>
              <a:t>cont..</a:t>
            </a:r>
            <a:r>
              <a:rPr lang="en-US" dirty="0"/>
              <a:t/>
            </a:r>
            <a:br>
              <a:rPr lang="en-US" dirty="0"/>
            </a:b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400" dirty="0"/>
              <a:t>Use Calibri (font 24)</a:t>
            </a:r>
          </a:p>
          <a:p>
            <a:endParaRPr lang="en-GB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4144" y="29028"/>
            <a:ext cx="798586" cy="50437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7096276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3837" y="228600"/>
            <a:ext cx="8229600" cy="762000"/>
          </a:xfrm>
        </p:spPr>
        <p:txBody>
          <a:bodyPr>
            <a:normAutofit fontScale="90000"/>
          </a:bodyPr>
          <a:lstStyle/>
          <a:p>
            <a:r>
              <a:rPr lang="en-US" sz="4000" b="1" dirty="0">
                <a:solidFill>
                  <a:srgbClr val="0000FF"/>
                </a:solidFill>
              </a:rPr>
              <a:t>Conclusions</a:t>
            </a:r>
            <a:r>
              <a:rPr lang="en-US" dirty="0"/>
              <a:t/>
            </a:r>
            <a:br>
              <a:rPr lang="en-US" dirty="0"/>
            </a:b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400" dirty="0"/>
              <a:t>Use Calibri (font 24)</a:t>
            </a:r>
          </a:p>
          <a:p>
            <a:endParaRPr lang="en-GB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4144" y="29028"/>
            <a:ext cx="798586" cy="50437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8861251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81213"/>
            <a:ext cx="8229600" cy="762000"/>
          </a:xfrm>
        </p:spPr>
        <p:txBody>
          <a:bodyPr>
            <a:normAutofit fontScale="90000"/>
          </a:bodyPr>
          <a:lstStyle/>
          <a:p>
            <a:r>
              <a:rPr lang="en-US" sz="4000" b="1" dirty="0">
                <a:solidFill>
                  <a:srgbClr val="0000FF"/>
                </a:solidFill>
              </a:rPr>
              <a:t>Recommendation and Future Prospects</a:t>
            </a:r>
            <a:r>
              <a:rPr lang="en-US" dirty="0"/>
              <a:t/>
            </a:r>
            <a:br>
              <a:rPr lang="en-US" dirty="0"/>
            </a:b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400" dirty="0"/>
              <a:t>Use Calibri (font 24)</a:t>
            </a:r>
          </a:p>
          <a:p>
            <a:endParaRPr lang="en-GB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4144" y="29028"/>
            <a:ext cx="798586" cy="50437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8861251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3837" y="228600"/>
            <a:ext cx="8229600" cy="762000"/>
          </a:xfrm>
        </p:spPr>
        <p:txBody>
          <a:bodyPr>
            <a:normAutofit fontScale="90000"/>
          </a:bodyPr>
          <a:lstStyle/>
          <a:p>
            <a:r>
              <a:rPr lang="en-US" sz="4000" b="1" dirty="0">
                <a:solidFill>
                  <a:srgbClr val="0000FF"/>
                </a:solidFill>
              </a:rPr>
              <a:t>References</a:t>
            </a:r>
            <a:r>
              <a:rPr lang="en-US" dirty="0"/>
              <a:t/>
            </a:r>
            <a:br>
              <a:rPr lang="en-US" dirty="0"/>
            </a:b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400" dirty="0"/>
              <a:t>Use Calibri (font 24)</a:t>
            </a:r>
          </a:p>
          <a:p>
            <a:endParaRPr lang="en-GB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4144" y="39785"/>
            <a:ext cx="798586" cy="50437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8032080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3837" y="228600"/>
            <a:ext cx="8229600" cy="762000"/>
          </a:xfrm>
        </p:spPr>
        <p:txBody>
          <a:bodyPr>
            <a:normAutofit fontScale="90000"/>
          </a:bodyPr>
          <a:lstStyle/>
          <a:p>
            <a:r>
              <a:rPr lang="en-US" sz="4000" b="1" dirty="0">
                <a:solidFill>
                  <a:srgbClr val="0000FF"/>
                </a:solidFill>
              </a:rPr>
              <a:t>Acknowledgements</a:t>
            </a:r>
            <a:r>
              <a:rPr lang="en-US" dirty="0"/>
              <a:t/>
            </a:r>
            <a:br>
              <a:rPr lang="en-US" dirty="0"/>
            </a:b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400" dirty="0"/>
              <a:t>Use Calibri (font 24)</a:t>
            </a:r>
          </a:p>
          <a:p>
            <a:endParaRPr lang="en-GB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4144" y="39785"/>
            <a:ext cx="798586" cy="50437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2643999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362200"/>
            <a:ext cx="8229600" cy="1143000"/>
          </a:xfrm>
        </p:spPr>
        <p:txBody>
          <a:bodyPr>
            <a:noAutofit/>
          </a:bodyPr>
          <a:lstStyle/>
          <a:p>
            <a:r>
              <a:rPr lang="en-GB" sz="4000" b="1" dirty="0">
                <a:solidFill>
                  <a:srgbClr val="C00000"/>
                </a:solidFill>
              </a:rPr>
              <a:t>Thank you</a:t>
            </a:r>
            <a:r>
              <a:rPr lang="en-GB" sz="3600" b="1" dirty="0">
                <a:solidFill>
                  <a:srgbClr val="C00000"/>
                </a:solidFill>
              </a:rPr>
              <a:t/>
            </a:r>
            <a:br>
              <a:rPr lang="en-GB" sz="3600" b="1" dirty="0">
                <a:solidFill>
                  <a:srgbClr val="C00000"/>
                </a:solidFill>
              </a:rPr>
            </a:br>
            <a:r>
              <a:rPr lang="en-GB" sz="3600" b="1" dirty="0">
                <a:solidFill>
                  <a:srgbClr val="C00000"/>
                </a:solidFill>
              </a:rPr>
              <a:t/>
            </a:r>
            <a:br>
              <a:rPr lang="en-GB" sz="3600" b="1" dirty="0">
                <a:solidFill>
                  <a:srgbClr val="C00000"/>
                </a:solidFill>
              </a:rPr>
            </a:br>
            <a:r>
              <a:rPr lang="en-GB" sz="3200" b="1" dirty="0">
                <a:solidFill>
                  <a:srgbClr val="C00000"/>
                </a:solidFill>
              </a:rPr>
              <a:t>Questions please</a:t>
            </a: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4144" y="39785"/>
            <a:ext cx="798586" cy="50437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849288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90600"/>
          </a:xfrm>
        </p:spPr>
        <p:txBody>
          <a:bodyPr>
            <a:normAutofit/>
          </a:bodyPr>
          <a:lstStyle/>
          <a:p>
            <a:r>
              <a:rPr lang="en-GB" sz="3200" b="1" dirty="0">
                <a:solidFill>
                  <a:srgbClr val="0000FF"/>
                </a:solidFill>
              </a:rPr>
              <a:t>Supervisory Committee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GB" sz="2400" dirty="0"/>
          </a:p>
          <a:p>
            <a:pPr marL="0" indent="0">
              <a:buNone/>
            </a:pPr>
            <a:r>
              <a:rPr lang="en-GB" sz="2400" dirty="0"/>
              <a:t>Supervisor:</a:t>
            </a:r>
          </a:p>
          <a:p>
            <a:pPr marL="0" indent="0">
              <a:buNone/>
            </a:pPr>
            <a:r>
              <a:rPr lang="en-GB" sz="2400" dirty="0"/>
              <a:t>Member 1:</a:t>
            </a:r>
          </a:p>
          <a:p>
            <a:pPr marL="0" indent="0">
              <a:buNone/>
            </a:pPr>
            <a:r>
              <a:rPr lang="en-GB" sz="2400" dirty="0"/>
              <a:t>Member 2:</a:t>
            </a:r>
          </a:p>
          <a:p>
            <a:endParaRPr lang="en-GB" sz="2400" dirty="0"/>
          </a:p>
          <a:p>
            <a:pPr marL="0" indent="0">
              <a:buNone/>
            </a:pPr>
            <a:r>
              <a:rPr lang="en-GB" sz="2400" dirty="0"/>
              <a:t>Research work accomplished at:</a:t>
            </a: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4144" y="29028"/>
            <a:ext cx="798586" cy="50437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182211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rmAutofit/>
          </a:bodyPr>
          <a:lstStyle/>
          <a:p>
            <a:r>
              <a:rPr lang="en-GB" sz="3600" b="1" dirty="0">
                <a:solidFill>
                  <a:srgbClr val="0000FF"/>
                </a:solidFill>
              </a:rPr>
              <a:t>Overview</a:t>
            </a:r>
            <a:endParaRPr lang="en-US" sz="3600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Introduction and Need of the Study</a:t>
            </a:r>
          </a:p>
          <a:p>
            <a:r>
              <a:rPr lang="en-US" sz="2400" dirty="0"/>
              <a:t>Objectives of the study</a:t>
            </a:r>
          </a:p>
          <a:p>
            <a:r>
              <a:rPr lang="en-US" sz="2400" dirty="0"/>
              <a:t>Materials and Methods</a:t>
            </a:r>
          </a:p>
          <a:p>
            <a:r>
              <a:rPr lang="en-US" sz="2400" dirty="0"/>
              <a:t>Results </a:t>
            </a:r>
          </a:p>
          <a:p>
            <a:r>
              <a:rPr lang="en-US" sz="2400" dirty="0"/>
              <a:t>Conclusion </a:t>
            </a:r>
          </a:p>
          <a:p>
            <a:r>
              <a:rPr lang="en-US" sz="2400" dirty="0"/>
              <a:t>Recommendation and Future Prospects</a:t>
            </a:r>
          </a:p>
          <a:p>
            <a:r>
              <a:rPr lang="en-US" sz="2400" dirty="0"/>
              <a:t>References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4144" y="29028"/>
            <a:ext cx="798586" cy="50437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004274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304800"/>
            <a:ext cx="8229600" cy="609600"/>
          </a:xfrm>
        </p:spPr>
        <p:txBody>
          <a:bodyPr>
            <a:normAutofit fontScale="90000"/>
          </a:bodyPr>
          <a:lstStyle/>
          <a:p>
            <a:r>
              <a:rPr lang="en-US" sz="4000" b="1" dirty="0">
                <a:solidFill>
                  <a:srgbClr val="0000FF"/>
                </a:solidFill>
              </a:rPr>
              <a:t>Introduction and Need of Study</a:t>
            </a:r>
            <a:r>
              <a:rPr lang="en-US" dirty="0">
                <a:solidFill>
                  <a:srgbClr val="000099"/>
                </a:solidFill>
              </a:rPr>
              <a:t/>
            </a:r>
            <a:br>
              <a:rPr lang="en-US" dirty="0">
                <a:solidFill>
                  <a:srgbClr val="000099"/>
                </a:solidFill>
              </a:rPr>
            </a:b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2400" dirty="0"/>
              <a:t>Use Calibri (font 24)</a:t>
            </a: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4144" y="29028"/>
            <a:ext cx="798586" cy="50437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526359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-76200"/>
            <a:ext cx="8229600" cy="914400"/>
          </a:xfrm>
        </p:spPr>
        <p:txBody>
          <a:bodyPr>
            <a:normAutofit/>
          </a:bodyPr>
          <a:lstStyle/>
          <a:p>
            <a:r>
              <a:rPr lang="en-US" sz="3600" b="1" dirty="0">
                <a:solidFill>
                  <a:srgbClr val="0000FF"/>
                </a:solidFill>
              </a:rPr>
              <a:t>Introduction and Need of Study </a:t>
            </a:r>
            <a:r>
              <a:rPr lang="en-US" sz="2400" b="1" dirty="0">
                <a:solidFill>
                  <a:srgbClr val="0000FF"/>
                </a:solidFill>
              </a:rPr>
              <a:t>cont.. </a:t>
            </a:r>
            <a:endParaRPr lang="en-GB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4144" y="29028"/>
            <a:ext cx="798586" cy="50437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844065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685800"/>
          </a:xfrm>
        </p:spPr>
        <p:txBody>
          <a:bodyPr>
            <a:noAutofit/>
          </a:bodyPr>
          <a:lstStyle/>
          <a:p>
            <a:r>
              <a:rPr lang="en-US" sz="3600" b="1" dirty="0">
                <a:solidFill>
                  <a:srgbClr val="0000FF"/>
                </a:solidFill>
              </a:rPr>
              <a:t>Objectives </a:t>
            </a:r>
            <a:br>
              <a:rPr lang="en-US" sz="3600" b="1" dirty="0">
                <a:solidFill>
                  <a:srgbClr val="0000FF"/>
                </a:solidFill>
              </a:rPr>
            </a:br>
            <a:endParaRPr lang="en-GB" sz="3600" b="1" dirty="0">
              <a:solidFill>
                <a:srgbClr val="0000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2400" dirty="0"/>
              <a:t>Use Calibri (font 24)</a:t>
            </a: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4144" y="29028"/>
            <a:ext cx="798586" cy="50437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610409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3837" y="228600"/>
            <a:ext cx="8229600" cy="762000"/>
          </a:xfrm>
        </p:spPr>
        <p:txBody>
          <a:bodyPr>
            <a:normAutofit fontScale="90000"/>
          </a:bodyPr>
          <a:lstStyle/>
          <a:p>
            <a:r>
              <a:rPr lang="en-US" sz="4000" b="1" dirty="0">
                <a:solidFill>
                  <a:srgbClr val="0000FF"/>
                </a:solidFill>
              </a:rPr>
              <a:t>Materials and Methods</a:t>
            </a:r>
            <a:r>
              <a:rPr lang="en-US" dirty="0"/>
              <a:t/>
            </a:r>
            <a:br>
              <a:rPr lang="en-US" dirty="0"/>
            </a:b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400" dirty="0"/>
              <a:t>Use Calibri (font 24)</a:t>
            </a:r>
          </a:p>
          <a:p>
            <a:endParaRPr lang="en-GB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4144" y="29028"/>
            <a:ext cx="798586" cy="50437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4051729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3837" y="228600"/>
            <a:ext cx="8229600" cy="762000"/>
          </a:xfrm>
        </p:spPr>
        <p:txBody>
          <a:bodyPr>
            <a:normAutofit fontScale="90000"/>
          </a:bodyPr>
          <a:lstStyle/>
          <a:p>
            <a:r>
              <a:rPr lang="en-US" sz="4000" b="1" dirty="0">
                <a:solidFill>
                  <a:srgbClr val="0000FF"/>
                </a:solidFill>
              </a:rPr>
              <a:t>Materials and Methods </a:t>
            </a:r>
            <a:r>
              <a:rPr lang="en-US" sz="2700" b="1" dirty="0">
                <a:solidFill>
                  <a:srgbClr val="0000FF"/>
                </a:solidFill>
              </a:rPr>
              <a:t>cont..</a:t>
            </a:r>
            <a:r>
              <a:rPr lang="en-US" sz="3100" dirty="0"/>
              <a:t/>
            </a:r>
            <a:br>
              <a:rPr lang="en-US" sz="3100" dirty="0"/>
            </a:b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400" dirty="0"/>
              <a:t>Use Calibri (font 24)</a:t>
            </a:r>
          </a:p>
          <a:p>
            <a:endParaRPr lang="en-GB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4144" y="29028"/>
            <a:ext cx="798586" cy="50437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02981795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3837" y="228600"/>
            <a:ext cx="8229600" cy="762000"/>
          </a:xfrm>
        </p:spPr>
        <p:txBody>
          <a:bodyPr>
            <a:normAutofit fontScale="90000"/>
          </a:bodyPr>
          <a:lstStyle/>
          <a:p>
            <a:r>
              <a:rPr lang="en-US" sz="4000" b="1" dirty="0">
                <a:solidFill>
                  <a:srgbClr val="0000FF"/>
                </a:solidFill>
              </a:rPr>
              <a:t>Results</a:t>
            </a:r>
            <a:r>
              <a:rPr lang="en-US" dirty="0"/>
              <a:t/>
            </a:r>
            <a:br>
              <a:rPr lang="en-US" dirty="0"/>
            </a:b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400" dirty="0"/>
              <a:t>Use Calibri (font 24)</a:t>
            </a:r>
          </a:p>
          <a:p>
            <a:endParaRPr lang="en-GB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4144" y="29028"/>
            <a:ext cx="798586" cy="50437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886125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Newsprint</Template>
  <TotalTime>13492</TotalTime>
  <Words>149</Words>
  <Application>Microsoft Office PowerPoint</Application>
  <PresentationFormat>On-screen Show (4:3)</PresentationFormat>
  <Paragraphs>44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Office Theme</vt:lpstr>
      <vt:lpstr>TOPIC</vt:lpstr>
      <vt:lpstr>Supervisory Committee</vt:lpstr>
      <vt:lpstr>Overview</vt:lpstr>
      <vt:lpstr>Introduction and Need of Study </vt:lpstr>
      <vt:lpstr>Introduction and Need of Study cont.. </vt:lpstr>
      <vt:lpstr>Objectives  </vt:lpstr>
      <vt:lpstr>Materials and Methods </vt:lpstr>
      <vt:lpstr>Materials and Methods cont.. </vt:lpstr>
      <vt:lpstr>Results </vt:lpstr>
      <vt:lpstr>Results cont.. </vt:lpstr>
      <vt:lpstr>Results cont.. </vt:lpstr>
      <vt:lpstr>Conclusions </vt:lpstr>
      <vt:lpstr>Recommendation and Future Prospects </vt:lpstr>
      <vt:lpstr>References </vt:lpstr>
      <vt:lpstr>Acknowledgements </vt:lpstr>
      <vt:lpstr>Thank you  Questions please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Tariq Mansuri</dc:creator>
  <cp:lastModifiedBy>Muhammad Safdar</cp:lastModifiedBy>
  <cp:revision>771</cp:revision>
  <dcterms:created xsi:type="dcterms:W3CDTF">2006-08-16T00:00:00Z</dcterms:created>
  <dcterms:modified xsi:type="dcterms:W3CDTF">2018-06-21T10:01:39Z</dcterms:modified>
</cp:coreProperties>
</file>